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27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07.02.23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07.02.23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07.02.23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07.02.23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07.02.23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07.02.23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07.02.23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07.02.23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07.02.23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07.02.23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07.02.23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07.02.23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07.02.23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03.00020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174124" y="5925060"/>
            <a:ext cx="4649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(context) with respect to current query word</a:t>
            </a:r>
            <a:endParaRPr lang="en-DE" sz="2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context words to attend to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blipFill>
                <a:blip r:embed="rId6"/>
                <a:stretch>
                  <a:fillRect l="-2151" t="-3333" r="-2867" b="-88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823876" y="5769712"/>
            <a:ext cx="1278083" cy="54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315200" y="3716903"/>
            <a:ext cx="2194454" cy="1427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BFA976C-920D-7F07-D0FF-4B0C328EAEE9}"/>
              </a:ext>
            </a:extLst>
          </p:cNvPr>
          <p:cNvSpPr txBox="1"/>
          <p:nvPr/>
        </p:nvSpPr>
        <p:spPr>
          <a:xfrm>
            <a:off x="6457532" y="3691755"/>
            <a:ext cx="1197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context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6CFF191-87C3-051C-C611-18FA03018B34}"/>
              </a:ext>
            </a:extLst>
          </p:cNvPr>
          <p:cNvSpPr/>
          <p:nvPr/>
        </p:nvSpPr>
        <p:spPr>
          <a:xfrm>
            <a:off x="6096000" y="3552029"/>
            <a:ext cx="361532" cy="838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8292663" y="557649"/>
            <a:ext cx="3744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oftmax not scale invariant: largest inputs dominate output for large inputs (more embedding dimensions)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83576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64819" y="1480979"/>
            <a:ext cx="1044967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/>
              <a:t>encoder-only:</a:t>
            </a:r>
          </a:p>
          <a:p>
            <a:pPr marL="0" indent="0">
              <a:buNone/>
            </a:pPr>
            <a:r>
              <a:rPr lang="en-GB" sz="2800" dirty="0"/>
              <a:t>incorporating context of both sides of token (representation)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decoder-only:</a:t>
            </a:r>
          </a:p>
          <a:p>
            <a:pPr marL="0" indent="0">
              <a:buNone/>
            </a:pPr>
            <a:r>
              <a:rPr lang="en-GB" dirty="0"/>
              <a:t>outputting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3763339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610600" y="58731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alternative to fine-tuning: in-context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large language models: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27752"/>
            <a:ext cx="10515600" cy="14285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473" y="2369933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970392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15468</TotalTime>
  <Words>2133</Words>
  <Application>Microsoft Macintosh PowerPoint</Application>
  <PresentationFormat>Widescreen</PresentationFormat>
  <Paragraphs>327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</vt:lpstr>
      <vt:lpstr>Typical Transformer Architectures</vt:lpstr>
      <vt:lpstr>Example for Encoder-Only Transformers</vt:lpstr>
      <vt:lpstr>Example for Decoder-Only Transformers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320</cp:revision>
  <dcterms:created xsi:type="dcterms:W3CDTF">2022-07-19T11:32:37Z</dcterms:created>
  <dcterms:modified xsi:type="dcterms:W3CDTF">2023-02-07T09:39:47Z</dcterms:modified>
</cp:coreProperties>
</file>

<file path=docProps/thumbnail.jpeg>
</file>